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14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9E74A2-77AC-4310-9B74-43C47E6C4E1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B88AA5AD-321F-4960-8635-AA5AA106781B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PT Bold Heading" pitchFamily="2" charset="-78"/>
            </a:rPr>
            <a:t>المذاكرة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PT Bold Heading" pitchFamily="2" charset="-78"/>
          </a:endParaRPr>
        </a:p>
      </dgm:t>
    </dgm:pt>
    <dgm:pt modelId="{792C4F05-AC79-4E35-90A5-041E002C6E36}" type="parTrans" cxnId="{212EF1C6-CAF4-44E8-A774-C77286F34746}">
      <dgm:prSet/>
      <dgm:spPr/>
      <dgm:t>
        <a:bodyPr/>
        <a:lstStyle/>
        <a:p>
          <a:pPr rtl="1"/>
          <a:endParaRPr lang="ar-SA"/>
        </a:p>
      </dgm:t>
    </dgm:pt>
    <dgm:pt modelId="{947E8C77-7505-4379-8DE7-27CD2B16CC3C}" type="sibTrans" cxnId="{212EF1C6-CAF4-44E8-A774-C77286F34746}">
      <dgm:prSet/>
      <dgm:spPr/>
      <dgm:t>
        <a:bodyPr/>
        <a:lstStyle/>
        <a:p>
          <a:pPr rtl="1"/>
          <a:endParaRPr lang="ar-SA"/>
        </a:p>
      </dgm:t>
    </dgm:pt>
    <dgm:pt modelId="{E4CBB1C4-63FC-4BEE-9F4E-18D5B926B2B7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PT Bold Heading" pitchFamily="2" charset="-78"/>
            </a:rPr>
            <a:t>مراجعة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PT Bold Heading" pitchFamily="2" charset="-78"/>
          </a:endParaRPr>
        </a:p>
      </dgm:t>
    </dgm:pt>
    <dgm:pt modelId="{958E224A-18E3-4DD4-A5F3-BBFD44646A2B}" type="parTrans" cxnId="{B8DD7677-5BE9-471E-A872-0A60E8CA5C57}">
      <dgm:prSet/>
      <dgm:spPr/>
      <dgm:t>
        <a:bodyPr/>
        <a:lstStyle/>
        <a:p>
          <a:pPr rtl="1"/>
          <a:endParaRPr lang="ar-SA"/>
        </a:p>
      </dgm:t>
    </dgm:pt>
    <dgm:pt modelId="{000A4C71-5030-4057-ACD3-ECEDE17BE9A1}" type="sibTrans" cxnId="{B8DD7677-5BE9-471E-A872-0A60E8CA5C57}">
      <dgm:prSet/>
      <dgm:spPr/>
      <dgm:t>
        <a:bodyPr/>
        <a:lstStyle/>
        <a:p>
          <a:pPr rtl="1"/>
          <a:endParaRPr lang="ar-SA"/>
        </a:p>
      </dgm:t>
    </dgm:pt>
    <dgm:pt modelId="{63022A1C-ADC2-4817-A37F-658D9EBC7345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PT Bold Heading" pitchFamily="2" charset="-78"/>
            </a:rPr>
            <a:t>تركيز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PT Bold Heading" pitchFamily="2" charset="-78"/>
          </a:endParaRPr>
        </a:p>
      </dgm:t>
    </dgm:pt>
    <dgm:pt modelId="{BC0A7025-53D9-471A-BFE6-8F691985A4EE}" type="parTrans" cxnId="{CB257428-5DC5-4431-B752-72E3A6AE72F2}">
      <dgm:prSet/>
      <dgm:spPr/>
      <dgm:t>
        <a:bodyPr/>
        <a:lstStyle/>
        <a:p>
          <a:pPr rtl="1"/>
          <a:endParaRPr lang="ar-SA"/>
        </a:p>
      </dgm:t>
    </dgm:pt>
    <dgm:pt modelId="{CE6EB955-0F57-4908-9186-A299D2B5145F}" type="sibTrans" cxnId="{CB257428-5DC5-4431-B752-72E3A6AE72F2}">
      <dgm:prSet/>
      <dgm:spPr/>
      <dgm:t>
        <a:bodyPr/>
        <a:lstStyle/>
        <a:p>
          <a:pPr rtl="1"/>
          <a:endParaRPr lang="ar-SA"/>
        </a:p>
      </dgm:t>
    </dgm:pt>
    <dgm:pt modelId="{EDD15EF9-5980-476A-926E-B2F653E52D66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PT Bold Heading" pitchFamily="2" charset="-78"/>
            </a:rPr>
            <a:t>تهيئة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PT Bold Heading" pitchFamily="2" charset="-78"/>
          </a:endParaRPr>
        </a:p>
      </dgm:t>
    </dgm:pt>
    <dgm:pt modelId="{ABAE16BD-6A20-45C8-A8CB-9145C6B4F412}" type="parTrans" cxnId="{EF374DC3-762A-44E5-AFF2-CBAB4A369293}">
      <dgm:prSet/>
      <dgm:spPr/>
      <dgm:t>
        <a:bodyPr/>
        <a:lstStyle/>
        <a:p>
          <a:pPr rtl="1"/>
          <a:endParaRPr lang="ar-SA"/>
        </a:p>
      </dgm:t>
    </dgm:pt>
    <dgm:pt modelId="{4DEF4946-8DF8-4ED9-8909-5F9129410946}" type="sibTrans" cxnId="{EF374DC3-762A-44E5-AFF2-CBAB4A369293}">
      <dgm:prSet/>
      <dgm:spPr/>
      <dgm:t>
        <a:bodyPr/>
        <a:lstStyle/>
        <a:p>
          <a:pPr rtl="1"/>
          <a:endParaRPr lang="ar-SA"/>
        </a:p>
      </dgm:t>
    </dgm:pt>
    <dgm:pt modelId="{66403DC9-4E0C-4EDC-AC07-FFDC343901CD}" type="pres">
      <dgm:prSet presAssocID="{159E74A2-77AC-4310-9B74-43C47E6C4E1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0892366-2625-4D55-B5A2-550EEA2368E3}" type="pres">
      <dgm:prSet presAssocID="{B88AA5AD-321F-4960-8635-AA5AA106781B}" presName="hierRoot1" presStyleCnt="0">
        <dgm:presLayoutVars>
          <dgm:hierBranch/>
        </dgm:presLayoutVars>
      </dgm:prSet>
      <dgm:spPr/>
    </dgm:pt>
    <dgm:pt modelId="{D232F646-BC0D-409F-B4FE-9DE8E3CFAB10}" type="pres">
      <dgm:prSet presAssocID="{B88AA5AD-321F-4960-8635-AA5AA106781B}" presName="rootComposite1" presStyleCnt="0"/>
      <dgm:spPr/>
    </dgm:pt>
    <dgm:pt modelId="{333E9D0C-8780-4CAB-B44B-70EC7CF3EE28}" type="pres">
      <dgm:prSet presAssocID="{B88AA5AD-321F-4960-8635-AA5AA106781B}" presName="rootText1" presStyleLbl="node0" presStyleIdx="0" presStyleCnt="1">
        <dgm:presLayoutVars>
          <dgm:chPref val="3"/>
        </dgm:presLayoutVars>
      </dgm:prSet>
      <dgm:spPr/>
    </dgm:pt>
    <dgm:pt modelId="{8AEAAD55-2981-4BD6-B987-D15DD737E168}" type="pres">
      <dgm:prSet presAssocID="{B88AA5AD-321F-4960-8635-AA5AA106781B}" presName="rootConnector1" presStyleLbl="node1" presStyleIdx="0" presStyleCnt="0"/>
      <dgm:spPr/>
    </dgm:pt>
    <dgm:pt modelId="{FEBF5F3F-4DBA-4BEC-ADA3-088989CBE0AC}" type="pres">
      <dgm:prSet presAssocID="{B88AA5AD-321F-4960-8635-AA5AA106781B}" presName="hierChild2" presStyleCnt="0"/>
      <dgm:spPr/>
    </dgm:pt>
    <dgm:pt modelId="{B75DA7EB-C5AA-456B-ADAF-BD963D88128E}" type="pres">
      <dgm:prSet presAssocID="{958E224A-18E3-4DD4-A5F3-BBFD44646A2B}" presName="Name35" presStyleLbl="parChTrans1D2" presStyleIdx="0" presStyleCnt="3"/>
      <dgm:spPr/>
    </dgm:pt>
    <dgm:pt modelId="{452D564D-3D6B-4409-B4EC-AEB0A9E68138}" type="pres">
      <dgm:prSet presAssocID="{E4CBB1C4-63FC-4BEE-9F4E-18D5B926B2B7}" presName="hierRoot2" presStyleCnt="0">
        <dgm:presLayoutVars>
          <dgm:hierBranch/>
        </dgm:presLayoutVars>
      </dgm:prSet>
      <dgm:spPr/>
    </dgm:pt>
    <dgm:pt modelId="{FCF43705-2BEB-4ACD-BD31-4388C889C5B3}" type="pres">
      <dgm:prSet presAssocID="{E4CBB1C4-63FC-4BEE-9F4E-18D5B926B2B7}" presName="rootComposite" presStyleCnt="0"/>
      <dgm:spPr/>
    </dgm:pt>
    <dgm:pt modelId="{C3C841D1-6D3D-4FBC-ADBE-445DF2906A80}" type="pres">
      <dgm:prSet presAssocID="{E4CBB1C4-63FC-4BEE-9F4E-18D5B926B2B7}" presName="rootText" presStyleLbl="node2" presStyleIdx="0" presStyleCnt="3">
        <dgm:presLayoutVars>
          <dgm:chPref val="3"/>
        </dgm:presLayoutVars>
      </dgm:prSet>
      <dgm:spPr/>
    </dgm:pt>
    <dgm:pt modelId="{B71189DE-A666-412E-90BB-6E995640E150}" type="pres">
      <dgm:prSet presAssocID="{E4CBB1C4-63FC-4BEE-9F4E-18D5B926B2B7}" presName="rootConnector" presStyleLbl="node2" presStyleIdx="0" presStyleCnt="3"/>
      <dgm:spPr/>
    </dgm:pt>
    <dgm:pt modelId="{A002950C-F691-4842-8C48-B3891DC1EA33}" type="pres">
      <dgm:prSet presAssocID="{E4CBB1C4-63FC-4BEE-9F4E-18D5B926B2B7}" presName="hierChild4" presStyleCnt="0"/>
      <dgm:spPr/>
    </dgm:pt>
    <dgm:pt modelId="{DAE7733A-32EB-4F29-85C3-B1BE72433475}" type="pres">
      <dgm:prSet presAssocID="{E4CBB1C4-63FC-4BEE-9F4E-18D5B926B2B7}" presName="hierChild5" presStyleCnt="0"/>
      <dgm:spPr/>
    </dgm:pt>
    <dgm:pt modelId="{E41EB657-A932-45B2-ADDF-D994EB57D65A}" type="pres">
      <dgm:prSet presAssocID="{BC0A7025-53D9-471A-BFE6-8F691985A4EE}" presName="Name35" presStyleLbl="parChTrans1D2" presStyleIdx="1" presStyleCnt="3"/>
      <dgm:spPr/>
    </dgm:pt>
    <dgm:pt modelId="{E3226A19-6E96-4EEE-A6C0-BEA10F004BAA}" type="pres">
      <dgm:prSet presAssocID="{63022A1C-ADC2-4817-A37F-658D9EBC7345}" presName="hierRoot2" presStyleCnt="0">
        <dgm:presLayoutVars>
          <dgm:hierBranch/>
        </dgm:presLayoutVars>
      </dgm:prSet>
      <dgm:spPr/>
    </dgm:pt>
    <dgm:pt modelId="{A1BFE68E-85A8-4BA7-811C-7208789E5E0F}" type="pres">
      <dgm:prSet presAssocID="{63022A1C-ADC2-4817-A37F-658D9EBC7345}" presName="rootComposite" presStyleCnt="0"/>
      <dgm:spPr/>
    </dgm:pt>
    <dgm:pt modelId="{2A773DE0-A662-4712-A257-7F4A3211A897}" type="pres">
      <dgm:prSet presAssocID="{63022A1C-ADC2-4817-A37F-658D9EBC7345}" presName="rootText" presStyleLbl="node2" presStyleIdx="1" presStyleCnt="3">
        <dgm:presLayoutVars>
          <dgm:chPref val="3"/>
        </dgm:presLayoutVars>
      </dgm:prSet>
      <dgm:spPr/>
    </dgm:pt>
    <dgm:pt modelId="{5584B5B0-9297-4665-84A8-2BAF34023F89}" type="pres">
      <dgm:prSet presAssocID="{63022A1C-ADC2-4817-A37F-658D9EBC7345}" presName="rootConnector" presStyleLbl="node2" presStyleIdx="1" presStyleCnt="3"/>
      <dgm:spPr/>
    </dgm:pt>
    <dgm:pt modelId="{42C8D50A-6AA0-44F2-A748-499ACFF8AC1F}" type="pres">
      <dgm:prSet presAssocID="{63022A1C-ADC2-4817-A37F-658D9EBC7345}" presName="hierChild4" presStyleCnt="0"/>
      <dgm:spPr/>
    </dgm:pt>
    <dgm:pt modelId="{0968C04E-C663-440C-859D-F0CD1FD5ED6A}" type="pres">
      <dgm:prSet presAssocID="{63022A1C-ADC2-4817-A37F-658D9EBC7345}" presName="hierChild5" presStyleCnt="0"/>
      <dgm:spPr/>
    </dgm:pt>
    <dgm:pt modelId="{5CC260B4-7668-4374-9A5B-F8A39983D7CB}" type="pres">
      <dgm:prSet presAssocID="{ABAE16BD-6A20-45C8-A8CB-9145C6B4F412}" presName="Name35" presStyleLbl="parChTrans1D2" presStyleIdx="2" presStyleCnt="3"/>
      <dgm:spPr/>
    </dgm:pt>
    <dgm:pt modelId="{C53CC91D-64E6-4C18-8A89-2E32C69306AC}" type="pres">
      <dgm:prSet presAssocID="{EDD15EF9-5980-476A-926E-B2F653E52D66}" presName="hierRoot2" presStyleCnt="0">
        <dgm:presLayoutVars>
          <dgm:hierBranch/>
        </dgm:presLayoutVars>
      </dgm:prSet>
      <dgm:spPr/>
    </dgm:pt>
    <dgm:pt modelId="{16F21B59-7749-434A-AD17-19D6BCC8D9DE}" type="pres">
      <dgm:prSet presAssocID="{EDD15EF9-5980-476A-926E-B2F653E52D66}" presName="rootComposite" presStyleCnt="0"/>
      <dgm:spPr/>
    </dgm:pt>
    <dgm:pt modelId="{4B868246-AB07-4489-A325-D4583A60EE65}" type="pres">
      <dgm:prSet presAssocID="{EDD15EF9-5980-476A-926E-B2F653E52D66}" presName="rootText" presStyleLbl="node2" presStyleIdx="2" presStyleCnt="3">
        <dgm:presLayoutVars>
          <dgm:chPref val="3"/>
        </dgm:presLayoutVars>
      </dgm:prSet>
      <dgm:spPr/>
    </dgm:pt>
    <dgm:pt modelId="{FBFB0F0E-C176-4136-A6D9-611826CC7485}" type="pres">
      <dgm:prSet presAssocID="{EDD15EF9-5980-476A-926E-B2F653E52D66}" presName="rootConnector" presStyleLbl="node2" presStyleIdx="2" presStyleCnt="3"/>
      <dgm:spPr/>
    </dgm:pt>
    <dgm:pt modelId="{80CD0282-9414-4C9E-8D70-6BAFB1515EE4}" type="pres">
      <dgm:prSet presAssocID="{EDD15EF9-5980-476A-926E-B2F653E52D66}" presName="hierChild4" presStyleCnt="0"/>
      <dgm:spPr/>
    </dgm:pt>
    <dgm:pt modelId="{9B3A0C98-1851-40FD-A819-6B86A66DB4B1}" type="pres">
      <dgm:prSet presAssocID="{EDD15EF9-5980-476A-926E-B2F653E52D66}" presName="hierChild5" presStyleCnt="0"/>
      <dgm:spPr/>
    </dgm:pt>
    <dgm:pt modelId="{400B74E6-A4F1-4D79-834A-D030DFAB59E7}" type="pres">
      <dgm:prSet presAssocID="{B88AA5AD-321F-4960-8635-AA5AA106781B}" presName="hierChild3" presStyleCnt="0"/>
      <dgm:spPr/>
    </dgm:pt>
  </dgm:ptLst>
  <dgm:cxnLst>
    <dgm:cxn modelId="{E5196DD7-951B-4CF3-96A0-60360F326568}" type="presOf" srcId="{B88AA5AD-321F-4960-8635-AA5AA106781B}" destId="{333E9D0C-8780-4CAB-B44B-70EC7CF3EE28}" srcOrd="0" destOrd="0" presId="urn:microsoft.com/office/officeart/2005/8/layout/orgChart1"/>
    <dgm:cxn modelId="{E0109259-FD65-4630-9C23-29682F87BD0E}" type="presOf" srcId="{159E74A2-77AC-4310-9B74-43C47E6C4E1E}" destId="{66403DC9-4E0C-4EDC-AC07-FFDC343901CD}" srcOrd="0" destOrd="0" presId="urn:microsoft.com/office/officeart/2005/8/layout/orgChart1"/>
    <dgm:cxn modelId="{066A9581-A106-414E-867B-8B3F3A49F531}" type="presOf" srcId="{E4CBB1C4-63FC-4BEE-9F4E-18D5B926B2B7}" destId="{C3C841D1-6D3D-4FBC-ADBE-445DF2906A80}" srcOrd="0" destOrd="0" presId="urn:microsoft.com/office/officeart/2005/8/layout/orgChart1"/>
    <dgm:cxn modelId="{4DB1B751-C0DD-4F9F-8FA8-89266E26B6D1}" type="presOf" srcId="{EDD15EF9-5980-476A-926E-B2F653E52D66}" destId="{FBFB0F0E-C176-4136-A6D9-611826CC7485}" srcOrd="1" destOrd="0" presId="urn:microsoft.com/office/officeart/2005/8/layout/orgChart1"/>
    <dgm:cxn modelId="{38B2F0C7-DEBD-4396-B7AB-BE1774B7CB08}" type="presOf" srcId="{63022A1C-ADC2-4817-A37F-658D9EBC7345}" destId="{2A773DE0-A662-4712-A257-7F4A3211A897}" srcOrd="0" destOrd="0" presId="urn:microsoft.com/office/officeart/2005/8/layout/orgChart1"/>
    <dgm:cxn modelId="{B8DD7677-5BE9-471E-A872-0A60E8CA5C57}" srcId="{B88AA5AD-321F-4960-8635-AA5AA106781B}" destId="{E4CBB1C4-63FC-4BEE-9F4E-18D5B926B2B7}" srcOrd="0" destOrd="0" parTransId="{958E224A-18E3-4DD4-A5F3-BBFD44646A2B}" sibTransId="{000A4C71-5030-4057-ACD3-ECEDE17BE9A1}"/>
    <dgm:cxn modelId="{9AD767CC-3ECD-4227-B1C1-F9F21BE1590A}" type="presOf" srcId="{B88AA5AD-321F-4960-8635-AA5AA106781B}" destId="{8AEAAD55-2981-4BD6-B987-D15DD737E168}" srcOrd="1" destOrd="0" presId="urn:microsoft.com/office/officeart/2005/8/layout/orgChart1"/>
    <dgm:cxn modelId="{2DCA5827-EF92-4679-9DEC-7EA59D3F8599}" type="presOf" srcId="{E4CBB1C4-63FC-4BEE-9F4E-18D5B926B2B7}" destId="{B71189DE-A666-412E-90BB-6E995640E150}" srcOrd="1" destOrd="0" presId="urn:microsoft.com/office/officeart/2005/8/layout/orgChart1"/>
    <dgm:cxn modelId="{212EF1C6-CAF4-44E8-A774-C77286F34746}" srcId="{159E74A2-77AC-4310-9B74-43C47E6C4E1E}" destId="{B88AA5AD-321F-4960-8635-AA5AA106781B}" srcOrd="0" destOrd="0" parTransId="{792C4F05-AC79-4E35-90A5-041E002C6E36}" sibTransId="{947E8C77-7505-4379-8DE7-27CD2B16CC3C}"/>
    <dgm:cxn modelId="{CB257428-5DC5-4431-B752-72E3A6AE72F2}" srcId="{B88AA5AD-321F-4960-8635-AA5AA106781B}" destId="{63022A1C-ADC2-4817-A37F-658D9EBC7345}" srcOrd="1" destOrd="0" parTransId="{BC0A7025-53D9-471A-BFE6-8F691985A4EE}" sibTransId="{CE6EB955-0F57-4908-9186-A299D2B5145F}"/>
    <dgm:cxn modelId="{85EB26B4-F6E1-49FC-B982-C555A2C4EAE7}" type="presOf" srcId="{63022A1C-ADC2-4817-A37F-658D9EBC7345}" destId="{5584B5B0-9297-4665-84A8-2BAF34023F89}" srcOrd="1" destOrd="0" presId="urn:microsoft.com/office/officeart/2005/8/layout/orgChart1"/>
    <dgm:cxn modelId="{4BC2DA58-1C51-4605-97CF-5CFDFAEB825A}" type="presOf" srcId="{EDD15EF9-5980-476A-926E-B2F653E52D66}" destId="{4B868246-AB07-4489-A325-D4583A60EE65}" srcOrd="0" destOrd="0" presId="urn:microsoft.com/office/officeart/2005/8/layout/orgChart1"/>
    <dgm:cxn modelId="{76529283-4E98-4E32-9999-229710B7A547}" type="presOf" srcId="{ABAE16BD-6A20-45C8-A8CB-9145C6B4F412}" destId="{5CC260B4-7668-4374-9A5B-F8A39983D7CB}" srcOrd="0" destOrd="0" presId="urn:microsoft.com/office/officeart/2005/8/layout/orgChart1"/>
    <dgm:cxn modelId="{E32F65A6-9546-4465-B129-E541C1AC167D}" type="presOf" srcId="{958E224A-18E3-4DD4-A5F3-BBFD44646A2B}" destId="{B75DA7EB-C5AA-456B-ADAF-BD963D88128E}" srcOrd="0" destOrd="0" presId="urn:microsoft.com/office/officeart/2005/8/layout/orgChart1"/>
    <dgm:cxn modelId="{32AD158A-50A6-4855-8296-3B20C54A5B04}" type="presOf" srcId="{BC0A7025-53D9-471A-BFE6-8F691985A4EE}" destId="{E41EB657-A932-45B2-ADDF-D994EB57D65A}" srcOrd="0" destOrd="0" presId="urn:microsoft.com/office/officeart/2005/8/layout/orgChart1"/>
    <dgm:cxn modelId="{EF374DC3-762A-44E5-AFF2-CBAB4A369293}" srcId="{B88AA5AD-321F-4960-8635-AA5AA106781B}" destId="{EDD15EF9-5980-476A-926E-B2F653E52D66}" srcOrd="2" destOrd="0" parTransId="{ABAE16BD-6A20-45C8-A8CB-9145C6B4F412}" sibTransId="{4DEF4946-8DF8-4ED9-8909-5F9129410946}"/>
    <dgm:cxn modelId="{950FA943-D6E2-488E-917B-DA06BFF3399D}" type="presParOf" srcId="{66403DC9-4E0C-4EDC-AC07-FFDC343901CD}" destId="{C0892366-2625-4D55-B5A2-550EEA2368E3}" srcOrd="0" destOrd="0" presId="urn:microsoft.com/office/officeart/2005/8/layout/orgChart1"/>
    <dgm:cxn modelId="{1A87F8A8-ABCB-45A7-9815-02D3BE46600D}" type="presParOf" srcId="{C0892366-2625-4D55-B5A2-550EEA2368E3}" destId="{D232F646-BC0D-409F-B4FE-9DE8E3CFAB10}" srcOrd="0" destOrd="0" presId="urn:microsoft.com/office/officeart/2005/8/layout/orgChart1"/>
    <dgm:cxn modelId="{89BE69B0-0288-4084-93BF-D86A8B39E95E}" type="presParOf" srcId="{D232F646-BC0D-409F-B4FE-9DE8E3CFAB10}" destId="{333E9D0C-8780-4CAB-B44B-70EC7CF3EE28}" srcOrd="0" destOrd="0" presId="urn:microsoft.com/office/officeart/2005/8/layout/orgChart1"/>
    <dgm:cxn modelId="{5DF25E7F-9E01-40B2-914E-619628BD5F3D}" type="presParOf" srcId="{D232F646-BC0D-409F-B4FE-9DE8E3CFAB10}" destId="{8AEAAD55-2981-4BD6-B987-D15DD737E168}" srcOrd="1" destOrd="0" presId="urn:microsoft.com/office/officeart/2005/8/layout/orgChart1"/>
    <dgm:cxn modelId="{B87F8AF0-C603-4E6F-AB95-612D538ACB56}" type="presParOf" srcId="{C0892366-2625-4D55-B5A2-550EEA2368E3}" destId="{FEBF5F3F-4DBA-4BEC-ADA3-088989CBE0AC}" srcOrd="1" destOrd="0" presId="urn:microsoft.com/office/officeart/2005/8/layout/orgChart1"/>
    <dgm:cxn modelId="{AC0250DF-222C-4DAB-BF23-F8DD68F8ED86}" type="presParOf" srcId="{FEBF5F3F-4DBA-4BEC-ADA3-088989CBE0AC}" destId="{B75DA7EB-C5AA-456B-ADAF-BD963D88128E}" srcOrd="0" destOrd="0" presId="urn:microsoft.com/office/officeart/2005/8/layout/orgChart1"/>
    <dgm:cxn modelId="{BCDF8FAC-3222-41F2-A74E-0885817BDE88}" type="presParOf" srcId="{FEBF5F3F-4DBA-4BEC-ADA3-088989CBE0AC}" destId="{452D564D-3D6B-4409-B4EC-AEB0A9E68138}" srcOrd="1" destOrd="0" presId="urn:microsoft.com/office/officeart/2005/8/layout/orgChart1"/>
    <dgm:cxn modelId="{E859E7BD-3F75-463C-AC00-907669AF32A1}" type="presParOf" srcId="{452D564D-3D6B-4409-B4EC-AEB0A9E68138}" destId="{FCF43705-2BEB-4ACD-BD31-4388C889C5B3}" srcOrd="0" destOrd="0" presId="urn:microsoft.com/office/officeart/2005/8/layout/orgChart1"/>
    <dgm:cxn modelId="{6A2B6FC8-7E76-401D-A0CE-520B3EE9242B}" type="presParOf" srcId="{FCF43705-2BEB-4ACD-BD31-4388C889C5B3}" destId="{C3C841D1-6D3D-4FBC-ADBE-445DF2906A80}" srcOrd="0" destOrd="0" presId="urn:microsoft.com/office/officeart/2005/8/layout/orgChart1"/>
    <dgm:cxn modelId="{4805DCE2-BE8A-4DB2-A6AE-1428D4D803D4}" type="presParOf" srcId="{FCF43705-2BEB-4ACD-BD31-4388C889C5B3}" destId="{B71189DE-A666-412E-90BB-6E995640E150}" srcOrd="1" destOrd="0" presId="urn:microsoft.com/office/officeart/2005/8/layout/orgChart1"/>
    <dgm:cxn modelId="{EB313A50-A62C-4B81-899E-C0B3DC516D8F}" type="presParOf" srcId="{452D564D-3D6B-4409-B4EC-AEB0A9E68138}" destId="{A002950C-F691-4842-8C48-B3891DC1EA33}" srcOrd="1" destOrd="0" presId="urn:microsoft.com/office/officeart/2005/8/layout/orgChart1"/>
    <dgm:cxn modelId="{CD866D94-35E2-4847-9592-9ACB4AF93466}" type="presParOf" srcId="{452D564D-3D6B-4409-B4EC-AEB0A9E68138}" destId="{DAE7733A-32EB-4F29-85C3-B1BE72433475}" srcOrd="2" destOrd="0" presId="urn:microsoft.com/office/officeart/2005/8/layout/orgChart1"/>
    <dgm:cxn modelId="{DED48FD9-9277-4655-B507-FD67664A876D}" type="presParOf" srcId="{FEBF5F3F-4DBA-4BEC-ADA3-088989CBE0AC}" destId="{E41EB657-A932-45B2-ADDF-D994EB57D65A}" srcOrd="2" destOrd="0" presId="urn:microsoft.com/office/officeart/2005/8/layout/orgChart1"/>
    <dgm:cxn modelId="{B24DDED3-B3CA-41DF-81F6-7BD8934022C4}" type="presParOf" srcId="{FEBF5F3F-4DBA-4BEC-ADA3-088989CBE0AC}" destId="{E3226A19-6E96-4EEE-A6C0-BEA10F004BAA}" srcOrd="3" destOrd="0" presId="urn:microsoft.com/office/officeart/2005/8/layout/orgChart1"/>
    <dgm:cxn modelId="{A4AE5B5F-DC70-45BB-88BF-71CFB26EFB6C}" type="presParOf" srcId="{E3226A19-6E96-4EEE-A6C0-BEA10F004BAA}" destId="{A1BFE68E-85A8-4BA7-811C-7208789E5E0F}" srcOrd="0" destOrd="0" presId="urn:microsoft.com/office/officeart/2005/8/layout/orgChart1"/>
    <dgm:cxn modelId="{682A2BE5-E3EF-4EEF-8658-E4DE55A9FA27}" type="presParOf" srcId="{A1BFE68E-85A8-4BA7-811C-7208789E5E0F}" destId="{2A773DE0-A662-4712-A257-7F4A3211A897}" srcOrd="0" destOrd="0" presId="urn:microsoft.com/office/officeart/2005/8/layout/orgChart1"/>
    <dgm:cxn modelId="{2DD7D70A-F42D-470F-A59B-C7E894D2F16A}" type="presParOf" srcId="{A1BFE68E-85A8-4BA7-811C-7208789E5E0F}" destId="{5584B5B0-9297-4665-84A8-2BAF34023F89}" srcOrd="1" destOrd="0" presId="urn:microsoft.com/office/officeart/2005/8/layout/orgChart1"/>
    <dgm:cxn modelId="{5E083E9B-1F55-462C-9DE3-680650436A61}" type="presParOf" srcId="{E3226A19-6E96-4EEE-A6C0-BEA10F004BAA}" destId="{42C8D50A-6AA0-44F2-A748-499ACFF8AC1F}" srcOrd="1" destOrd="0" presId="urn:microsoft.com/office/officeart/2005/8/layout/orgChart1"/>
    <dgm:cxn modelId="{68D37EF6-4813-4BC3-95E8-EE5E4B7A6828}" type="presParOf" srcId="{E3226A19-6E96-4EEE-A6C0-BEA10F004BAA}" destId="{0968C04E-C663-440C-859D-F0CD1FD5ED6A}" srcOrd="2" destOrd="0" presId="urn:microsoft.com/office/officeart/2005/8/layout/orgChart1"/>
    <dgm:cxn modelId="{0BD5AA22-5238-4D49-9516-6E8D743F3B74}" type="presParOf" srcId="{FEBF5F3F-4DBA-4BEC-ADA3-088989CBE0AC}" destId="{5CC260B4-7668-4374-9A5B-F8A39983D7CB}" srcOrd="4" destOrd="0" presId="urn:microsoft.com/office/officeart/2005/8/layout/orgChart1"/>
    <dgm:cxn modelId="{DC8F6805-6C71-47C8-B6E1-0EB8E6016543}" type="presParOf" srcId="{FEBF5F3F-4DBA-4BEC-ADA3-088989CBE0AC}" destId="{C53CC91D-64E6-4C18-8A89-2E32C69306AC}" srcOrd="5" destOrd="0" presId="urn:microsoft.com/office/officeart/2005/8/layout/orgChart1"/>
    <dgm:cxn modelId="{97CA6788-58FB-4F17-9AC4-C894FD6178BF}" type="presParOf" srcId="{C53CC91D-64E6-4C18-8A89-2E32C69306AC}" destId="{16F21B59-7749-434A-AD17-19D6BCC8D9DE}" srcOrd="0" destOrd="0" presId="urn:microsoft.com/office/officeart/2005/8/layout/orgChart1"/>
    <dgm:cxn modelId="{3E00829C-7526-4A5E-AC9A-2913797D3D97}" type="presParOf" srcId="{16F21B59-7749-434A-AD17-19D6BCC8D9DE}" destId="{4B868246-AB07-4489-A325-D4583A60EE65}" srcOrd="0" destOrd="0" presId="urn:microsoft.com/office/officeart/2005/8/layout/orgChart1"/>
    <dgm:cxn modelId="{FC9E8D1D-F8A9-42A7-BF78-952B40D5D3D2}" type="presParOf" srcId="{16F21B59-7749-434A-AD17-19D6BCC8D9DE}" destId="{FBFB0F0E-C176-4136-A6D9-611826CC7485}" srcOrd="1" destOrd="0" presId="urn:microsoft.com/office/officeart/2005/8/layout/orgChart1"/>
    <dgm:cxn modelId="{B9BC1D9C-B466-473F-8348-F07880AD0578}" type="presParOf" srcId="{C53CC91D-64E6-4C18-8A89-2E32C69306AC}" destId="{80CD0282-9414-4C9E-8D70-6BAFB1515EE4}" srcOrd="1" destOrd="0" presId="urn:microsoft.com/office/officeart/2005/8/layout/orgChart1"/>
    <dgm:cxn modelId="{19FF63DB-A001-4B3A-8548-B598DA273427}" type="presParOf" srcId="{C53CC91D-64E6-4C18-8A89-2E32C69306AC}" destId="{9B3A0C98-1851-40FD-A819-6B86A66DB4B1}" srcOrd="2" destOrd="0" presId="urn:microsoft.com/office/officeart/2005/8/layout/orgChart1"/>
    <dgm:cxn modelId="{BA6DCE67-9F50-4FFA-B4EA-99A1FA4091F7}" type="presParOf" srcId="{C0892366-2625-4D55-B5A2-550EEA2368E3}" destId="{400B74E6-A4F1-4D79-834A-D030DFAB59E7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77B4119-75AC-452E-9B0B-D22003B33B9F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AFE1AA8-F3C3-4793-800F-FFCDAC7C003F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E1AA8-F3C3-4793-800F-FFCDAC7C003F}" type="slidenum">
              <a:rPr lang="ar-SA" smtClean="0"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D7D4936-19F6-4121-AF0C-0C313B42DBF1}" type="datetimeFigureOut">
              <a:rPr lang="ar-SA" smtClean="0"/>
              <a:t>29/10/43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39798E7-47A2-4C71-9B5C-95DCF517747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Twc\Desktop\&#1575;&#1604;&#1583;&#1585;&#1575;&#1587;&#1577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29058" y="571480"/>
            <a:ext cx="5000660" cy="300039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8000" dirty="0" smtClean="0">
                <a:cs typeface="PT Bold Heading" pitchFamily="2" charset="-78"/>
              </a:rPr>
              <a:t>التفوق الدراسي </a:t>
            </a:r>
            <a:endParaRPr lang="ar-SA" sz="8000" dirty="0">
              <a:cs typeface="PT Bold Heading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214810" y="4243390"/>
            <a:ext cx="4200532" cy="75724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4400" b="1" dirty="0" smtClean="0">
                <a:solidFill>
                  <a:srgbClr val="FFFF00"/>
                </a:solidFill>
                <a:cs typeface="PT Bold Heading" pitchFamily="2" charset="-78"/>
              </a:rPr>
              <a:t>د/ هاني </a:t>
            </a:r>
            <a:r>
              <a:rPr lang="ar-SA" sz="4400" b="1" dirty="0" err="1" smtClean="0">
                <a:solidFill>
                  <a:srgbClr val="FFFF00"/>
                </a:solidFill>
                <a:cs typeface="PT Bold Heading" pitchFamily="2" charset="-78"/>
              </a:rPr>
              <a:t>الجبالي</a:t>
            </a:r>
            <a:r>
              <a:rPr lang="ar-SA" sz="4400" b="1" dirty="0" smtClean="0">
                <a:solidFill>
                  <a:srgbClr val="FFFF00"/>
                </a:solidFill>
                <a:cs typeface="PT Bold Heading" pitchFamily="2" charset="-78"/>
              </a:rPr>
              <a:t> </a:t>
            </a:r>
            <a:endParaRPr lang="ar-SA" sz="4400" b="1" dirty="0">
              <a:solidFill>
                <a:srgbClr val="FFFF00"/>
              </a:solidFill>
              <a:cs typeface="PT Bold Heading" pitchFamily="2" charset="-78"/>
            </a:endParaRPr>
          </a:p>
        </p:txBody>
      </p:sp>
      <p:pic>
        <p:nvPicPr>
          <p:cNvPr id="5" name="صورة 4" descr="عبارات-عن-التفوق-للاطفا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76655" cy="6858000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53827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لماذا هذه الدورة ؟</a:t>
            </a:r>
            <a:r>
              <a:rPr lang="en-US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ar-SA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وسيلة شرح مستطيلة مستديرة الزوايا 4"/>
          <p:cNvSpPr/>
          <p:nvPr/>
        </p:nvSpPr>
        <p:spPr>
          <a:xfrm>
            <a:off x="3786182" y="2285992"/>
            <a:ext cx="4414862" cy="1285884"/>
          </a:xfrm>
          <a:prstGeom prst="wedgeRoundRect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حتى يصبح (التفوق) عادة .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6" name="وسيلة شرح مستطيلة مستديرة الزوايا 5"/>
          <p:cNvSpPr/>
          <p:nvPr/>
        </p:nvSpPr>
        <p:spPr>
          <a:xfrm>
            <a:off x="3857620" y="3714752"/>
            <a:ext cx="4414862" cy="1285884"/>
          </a:xfrm>
          <a:prstGeom prst="wedgeRoundRect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حتى نتدرب ونتقن بعض المهارات التي تعيننا على التفوق بإذن الله تعالى .</a:t>
            </a: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7" name="وسيلة شرح مستطيلة مستديرة الزوايا 6"/>
          <p:cNvSpPr/>
          <p:nvPr/>
        </p:nvSpPr>
        <p:spPr>
          <a:xfrm>
            <a:off x="3857620" y="5143512"/>
            <a:ext cx="4414862" cy="1285884"/>
          </a:xfrm>
          <a:prstGeom prst="wedgeRoundRect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- حتى ندرك ونعرف أهمية التفوق في عصرنا هذا .</a:t>
            </a:r>
            <a:endParaRPr lang="ar-SA" sz="2400" b="1" dirty="0" smtClean="0">
              <a:solidFill>
                <a:srgbClr val="FF0000"/>
              </a:solidFill>
            </a:endParaRPr>
          </a:p>
        </p:txBody>
      </p:sp>
      <p:pic>
        <p:nvPicPr>
          <p:cNvPr id="10" name="صورة 9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86116" cy="68580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لدراسة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751638"/>
          </a:xfr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ar-SA" sz="5400" dirty="0" smtClean="0">
                <a:cs typeface="PT Bold Heading" pitchFamily="2" charset="-78"/>
              </a:rPr>
              <a:t/>
            </a:r>
            <a:br>
              <a:rPr lang="ar-SA" sz="5400" dirty="0" smtClean="0">
                <a:cs typeface="PT Bold Heading" pitchFamily="2" charset="-78"/>
              </a:rPr>
            </a:br>
            <a:r>
              <a:rPr lang="ar-SA" sz="5400" dirty="0" smtClean="0">
                <a:cs typeface="PT Bold Heading" pitchFamily="2" charset="-78"/>
              </a:rPr>
              <a:t/>
            </a:r>
            <a:br>
              <a:rPr lang="ar-SA" sz="5400" dirty="0" smtClean="0">
                <a:cs typeface="PT Bold Heading" pitchFamily="2" charset="-78"/>
              </a:rPr>
            </a:br>
            <a:r>
              <a:rPr lang="ar-SA" sz="5400" dirty="0" smtClean="0">
                <a:cs typeface="PT Bold Heading" pitchFamily="2" charset="-78"/>
              </a:rPr>
              <a:t>لماذا </a:t>
            </a:r>
            <a:r>
              <a:rPr lang="ar-SA" sz="5400" dirty="0" smtClean="0">
                <a:cs typeface="PT Bold Heading" pitchFamily="2" charset="-78"/>
              </a:rPr>
              <a:t>أذاكر وأتفوق ؟</a:t>
            </a:r>
            <a:r>
              <a:rPr lang="en-US" sz="5400" dirty="0" smtClean="0">
                <a:cs typeface="PT Bold Heading" pitchFamily="2" charset="-78"/>
              </a:rPr>
              <a:t/>
            </a:r>
            <a:br>
              <a:rPr lang="en-US" sz="5400" dirty="0" smtClean="0">
                <a:cs typeface="PT Bold Heading" pitchFamily="2" charset="-78"/>
              </a:rPr>
            </a:br>
            <a:endParaRPr lang="ar-SA" sz="4800" dirty="0">
              <a:cs typeface="PT Bold Heading" pitchFamily="2" charset="-78"/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500034" y="2285992"/>
            <a:ext cx="7129506" cy="857256"/>
          </a:xfrm>
          <a:prstGeom prst="flowChartOnlineStorag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cs typeface="PT Bold Heading" pitchFamily="2" charset="-78"/>
              </a:rPr>
              <a:t> من أجل نفسي : لأن المتفوق يصل بسرعة إلى ما يريد .</a:t>
            </a:r>
            <a:endParaRPr lang="en-US" sz="24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642910" y="3214686"/>
            <a:ext cx="7239000" cy="1071570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 fontScale="25000" lnSpcReduction="20000"/>
          </a:bodyPr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70000"/>
              </a:lnSpc>
            </a:pPr>
            <a:r>
              <a:rPr lang="ar-SA" sz="9600" dirty="0" smtClean="0">
                <a:solidFill>
                  <a:schemeClr val="bg1"/>
                </a:solidFill>
                <a:cs typeface="PT Bold Heading" pitchFamily="2" charset="-78"/>
              </a:rPr>
              <a:t>من </a:t>
            </a:r>
            <a:r>
              <a:rPr lang="ar-SA" sz="9600" dirty="0" smtClean="0">
                <a:solidFill>
                  <a:schemeClr val="bg1"/>
                </a:solidFill>
                <a:cs typeface="PT Bold Heading" pitchFamily="2" charset="-78"/>
              </a:rPr>
              <a:t>أجل أمي وأبي : لأن نجاحي سبب في شعورهما بالسعادة .</a:t>
            </a:r>
          </a:p>
          <a:p>
            <a:endParaRPr lang="ar-SA" dirty="0"/>
          </a:p>
        </p:txBody>
      </p:sp>
      <p:sp>
        <p:nvSpPr>
          <p:cNvPr id="7" name="مخطط انسيابي: بيانات مخزّنة 6"/>
          <p:cNvSpPr/>
          <p:nvPr/>
        </p:nvSpPr>
        <p:spPr>
          <a:xfrm>
            <a:off x="785786" y="5500702"/>
            <a:ext cx="7129506" cy="928694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cs typeface="PT Bold Heading" pitchFamily="2" charset="-78"/>
              </a:rPr>
              <a:t> من أجل المسلمين : لأن المسلمين اليوم يحتاجون بشدة إلى متفوقين .</a:t>
            </a:r>
            <a:endParaRPr lang="ar-SA" sz="24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10" name="مخطط انسيابي: بيانات مخزّنة 9"/>
          <p:cNvSpPr/>
          <p:nvPr/>
        </p:nvSpPr>
        <p:spPr>
          <a:xfrm>
            <a:off x="857224" y="4429132"/>
            <a:ext cx="7129506" cy="928694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bg1"/>
                </a:solidFill>
                <a:cs typeface="PT Bold Heading" pitchFamily="2" charset="-78"/>
              </a:rPr>
              <a:t> من أجل مجتمعي : لأن المجتمع يحتاج إلى المتفوقين والناجحين . </a:t>
            </a:r>
            <a:endParaRPr lang="ar-SA" sz="2000" dirty="0">
              <a:solidFill>
                <a:schemeClr val="bg1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ransition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4614866" cy="221457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4400" dirty="0" smtClean="0">
                <a:cs typeface="PT Bold Heading" pitchFamily="2" charset="-78"/>
              </a:rPr>
              <a:t>قواعد </a:t>
            </a:r>
            <a:r>
              <a:rPr lang="ar-SA" sz="4400" dirty="0" smtClean="0">
                <a:cs typeface="PT Bold Heading" pitchFamily="2" charset="-78"/>
              </a:rPr>
              <a:t>مهمة</a:t>
            </a:r>
            <a:br>
              <a:rPr lang="ar-SA" sz="4400" dirty="0" smtClean="0">
                <a:cs typeface="PT Bold Heading" pitchFamily="2" charset="-78"/>
              </a:rPr>
            </a:br>
            <a:r>
              <a:rPr lang="ar-SA" sz="4400" dirty="0" smtClean="0">
                <a:cs typeface="PT Bold Heading" pitchFamily="2" charset="-78"/>
              </a:rPr>
              <a:t> </a:t>
            </a:r>
            <a:r>
              <a:rPr lang="ar-SA" sz="4400" dirty="0" smtClean="0">
                <a:cs typeface="PT Bold Heading" pitchFamily="2" charset="-78"/>
              </a:rPr>
              <a:t>حتى أتفوق</a:t>
            </a:r>
            <a:r>
              <a:rPr lang="en-US" sz="4400" dirty="0" smtClean="0">
                <a:cs typeface="PT Bold Heading" pitchFamily="2" charset="-78"/>
              </a:rPr>
              <a:t/>
            </a:r>
            <a:br>
              <a:rPr lang="en-US" sz="4400" dirty="0" smtClean="0">
                <a:cs typeface="PT Bold Heading" pitchFamily="2" charset="-78"/>
              </a:rPr>
            </a:br>
            <a:endParaRPr lang="ar-SA" sz="4000" dirty="0">
              <a:cs typeface="PT Bold Heading" pitchFamily="2" charset="-78"/>
            </a:endParaRPr>
          </a:p>
        </p:txBody>
      </p:sp>
      <p:pic>
        <p:nvPicPr>
          <p:cNvPr id="4" name="عنصر نائب للمحتوى 3" descr="105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4" y="0"/>
            <a:ext cx="4000496" cy="6858000"/>
          </a:xfrm>
        </p:spPr>
      </p:pic>
      <p:sp>
        <p:nvSpPr>
          <p:cNvPr id="6" name="نجمة مكونة من 6 نقاط 5"/>
          <p:cNvSpPr/>
          <p:nvPr/>
        </p:nvSpPr>
        <p:spPr>
          <a:xfrm>
            <a:off x="2643174" y="2786058"/>
            <a:ext cx="2271722" cy="1785950"/>
          </a:xfrm>
          <a:prstGeom prst="star6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الاستعانة بالله</a:t>
            </a:r>
            <a:endParaRPr lang="ar-SA" sz="2800" dirty="0">
              <a:solidFill>
                <a:srgbClr val="C00000"/>
              </a:solidFill>
              <a:cs typeface="PT Bold Heading" pitchFamily="2" charset="-78"/>
            </a:endParaRPr>
          </a:p>
        </p:txBody>
      </p:sp>
      <p:sp>
        <p:nvSpPr>
          <p:cNvPr id="7" name="نجمة مكونة من 6 نقاط 6"/>
          <p:cNvSpPr/>
          <p:nvPr/>
        </p:nvSpPr>
        <p:spPr>
          <a:xfrm>
            <a:off x="357158" y="2428868"/>
            <a:ext cx="2271722" cy="1785950"/>
          </a:xfrm>
          <a:prstGeom prst="star6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الحب </a:t>
            </a:r>
            <a:endParaRPr lang="ar-SA" sz="2800" dirty="0">
              <a:solidFill>
                <a:srgbClr val="C00000"/>
              </a:solidFill>
              <a:cs typeface="PT Bold Heading" pitchFamily="2" charset="-78"/>
            </a:endParaRPr>
          </a:p>
        </p:txBody>
      </p:sp>
      <p:sp>
        <p:nvSpPr>
          <p:cNvPr id="8" name="نجمة مكونة من 6 نقاط 7"/>
          <p:cNvSpPr/>
          <p:nvPr/>
        </p:nvSpPr>
        <p:spPr>
          <a:xfrm>
            <a:off x="2571736" y="4714884"/>
            <a:ext cx="2271722" cy="1785950"/>
          </a:xfrm>
          <a:prstGeom prst="star6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العطاء </a:t>
            </a:r>
            <a:r>
              <a:rPr lang="ar-SA" sz="2800" dirty="0" err="1" smtClean="0">
                <a:solidFill>
                  <a:srgbClr val="C00000"/>
                </a:solidFill>
                <a:cs typeface="PT Bold Heading" pitchFamily="2" charset="-78"/>
              </a:rPr>
              <a:t>و</a:t>
            </a:r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 الأخذ</a:t>
            </a:r>
            <a:endParaRPr lang="ar-SA" sz="2800" dirty="0">
              <a:solidFill>
                <a:srgbClr val="C00000"/>
              </a:solidFill>
              <a:cs typeface="PT Bold Heading" pitchFamily="2" charset="-78"/>
            </a:endParaRPr>
          </a:p>
        </p:txBody>
      </p:sp>
      <p:sp>
        <p:nvSpPr>
          <p:cNvPr id="9" name="نجمة مكونة من 6 نقاط 8"/>
          <p:cNvSpPr/>
          <p:nvPr/>
        </p:nvSpPr>
        <p:spPr>
          <a:xfrm>
            <a:off x="428596" y="4357694"/>
            <a:ext cx="2271722" cy="1785950"/>
          </a:xfrm>
          <a:prstGeom prst="star6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لا تيأس </a:t>
            </a:r>
            <a:r>
              <a:rPr lang="ar-SA" sz="2800" dirty="0" err="1" smtClean="0">
                <a:solidFill>
                  <a:srgbClr val="C00000"/>
                </a:solidFill>
                <a:cs typeface="PT Bold Heading" pitchFamily="2" charset="-78"/>
              </a:rPr>
              <a:t>و</a:t>
            </a:r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 حاول</a:t>
            </a:r>
            <a:endParaRPr lang="ar-SA" sz="2800" dirty="0">
              <a:solidFill>
                <a:srgbClr val="C0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ransition>
    <p:wheel spokes="2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43240" y="214290"/>
            <a:ext cx="4556008" cy="139444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4400" dirty="0" smtClean="0">
                <a:cs typeface="PT Bold Heading" pitchFamily="2" charset="-78"/>
              </a:rPr>
              <a:t>مهارات المذاكرة</a:t>
            </a:r>
            <a:r>
              <a:rPr lang="en-US" sz="4400" dirty="0" smtClean="0">
                <a:cs typeface="PT Bold Heading" pitchFamily="2" charset="-78"/>
              </a:rPr>
              <a:t/>
            </a:r>
            <a:br>
              <a:rPr lang="en-US" sz="4400" dirty="0" smtClean="0">
                <a:cs typeface="PT Bold Heading" pitchFamily="2" charset="-78"/>
              </a:rPr>
            </a:br>
            <a:endParaRPr lang="ar-SA" sz="4000" dirty="0">
              <a:cs typeface="PT Bold Heading" pitchFamily="2" charset="-78"/>
            </a:endParaRPr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3143240" y="1571613"/>
          <a:ext cx="4776798" cy="192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صورة 4" descr="DuYpyeQWsAASuS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000364" cy="6858000"/>
          </a:xfrm>
          <a:prstGeom prst="rect">
            <a:avLst/>
          </a:prstGeom>
        </p:spPr>
      </p:pic>
      <p:pic>
        <p:nvPicPr>
          <p:cNvPr id="6" name="صورة 5" descr="C1vUF-TWQAAcQR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1803" y="3357562"/>
            <a:ext cx="5072098" cy="3500438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3E9D0C-8780-4CAB-B44B-70EC7CF3EE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33E9D0C-8780-4CAB-B44B-70EC7CF3EE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5DA7EB-C5AA-456B-ADAF-BD963D8812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B75DA7EB-C5AA-456B-ADAF-BD963D8812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C841D1-6D3D-4FBC-ADBE-445DF2906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C3C841D1-6D3D-4FBC-ADBE-445DF2906A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1EB657-A932-45B2-ADDF-D994EB57D6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E41EB657-A932-45B2-ADDF-D994EB57D6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773DE0-A662-4712-A257-7F4A3211A8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2A773DE0-A662-4712-A257-7F4A3211A8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C260B4-7668-4374-9A5B-F8A39983D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5CC260B4-7668-4374-9A5B-F8A39983D7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868246-AB07-4489-A325-D4583A60EE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4B868246-AB07-4489-A325-D4583A60EE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32301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المرحلة الأولى : التهيئة</a:t>
            </a:r>
            <a: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  <a:t/>
            </a:r>
            <a:b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</a:br>
            <a:endParaRPr lang="ar-SA" dirty="0">
              <a:cs typeface="PT Bold Heading" pitchFamily="2" charset="-78"/>
            </a:endParaRPr>
          </a:p>
        </p:txBody>
      </p:sp>
      <p:sp>
        <p:nvSpPr>
          <p:cNvPr id="3" name="سهم إلى اليسار 2"/>
          <p:cNvSpPr/>
          <p:nvPr/>
        </p:nvSpPr>
        <p:spPr>
          <a:xfrm>
            <a:off x="-32" y="1785926"/>
            <a:ext cx="4714908" cy="785818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PT Bold Heading" pitchFamily="2" charset="-78"/>
              </a:rPr>
              <a:t> تحديد وقت مُعيّن للمذاكرة .</a:t>
            </a:r>
            <a:endParaRPr lang="en-US" sz="28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4" name="سهم إلى اليسار 3"/>
          <p:cNvSpPr/>
          <p:nvPr/>
        </p:nvSpPr>
        <p:spPr>
          <a:xfrm>
            <a:off x="571472" y="2428868"/>
            <a:ext cx="4786346" cy="785818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bg1"/>
                </a:solidFill>
                <a:cs typeface="PT Bold Heading" pitchFamily="2" charset="-78"/>
              </a:rPr>
              <a:t> التهوية والإضاءة لابد أن تكونا مناسبتين .</a:t>
            </a:r>
            <a:endParaRPr lang="ar-SA" sz="20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5" name="سهم إلى اليسار 4"/>
          <p:cNvSpPr/>
          <p:nvPr/>
        </p:nvSpPr>
        <p:spPr>
          <a:xfrm>
            <a:off x="-32" y="3071810"/>
            <a:ext cx="4714908" cy="785818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PT Bold Heading" pitchFamily="2" charset="-78"/>
              </a:rPr>
              <a:t> اجلس بشكل صحيح . </a:t>
            </a:r>
            <a:endParaRPr lang="ar-SA" sz="28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pic>
        <p:nvPicPr>
          <p:cNvPr id="6" name="صورة 5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1785926"/>
            <a:ext cx="2643206" cy="5072074"/>
          </a:xfrm>
          <a:prstGeom prst="rect">
            <a:avLst/>
          </a:prstGeom>
        </p:spPr>
      </p:pic>
      <p:sp>
        <p:nvSpPr>
          <p:cNvPr id="7" name="سهم إلى اليسار 6"/>
          <p:cNvSpPr/>
          <p:nvPr/>
        </p:nvSpPr>
        <p:spPr>
          <a:xfrm>
            <a:off x="571472" y="3643314"/>
            <a:ext cx="4714908" cy="107157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  <a:cs typeface="PT Bold Heading" pitchFamily="2" charset="-78"/>
              </a:rPr>
              <a:t> استخدم الوسائل المساعدة مثل : (</a:t>
            </a:r>
            <a:r>
              <a:rPr lang="ar-SA" sz="1600" dirty="0" smtClean="0">
                <a:solidFill>
                  <a:schemeClr val="bg1"/>
                </a:solidFill>
                <a:cs typeface="PT Bold Heading" pitchFamily="2" charset="-78"/>
              </a:rPr>
              <a:t>الكتاب/دفتر الفصل/الملخصات ...) .</a:t>
            </a:r>
            <a:endParaRPr lang="ar-SA" sz="16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8" name="سهم إلى اليسار 7"/>
          <p:cNvSpPr/>
          <p:nvPr/>
        </p:nvSpPr>
        <p:spPr>
          <a:xfrm>
            <a:off x="-71470" y="4429132"/>
            <a:ext cx="4714908" cy="107157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cs typeface="PT Bold Heading" pitchFamily="2" charset="-78"/>
              </a:rPr>
              <a:t>إياك ... أن تستخدم كلمة (سوف) .</a:t>
            </a:r>
            <a:endParaRPr lang="en-US" sz="24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9" name="سهم إلى اليسار 8"/>
          <p:cNvSpPr/>
          <p:nvPr/>
        </p:nvSpPr>
        <p:spPr>
          <a:xfrm>
            <a:off x="285720" y="5000636"/>
            <a:ext cx="4714908" cy="1643074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cs typeface="PT Bold Heading" pitchFamily="2" charset="-78"/>
              </a:rPr>
              <a:t> أحسن ... اختيار المكان الخالي من (المشغلات) .</a:t>
            </a:r>
            <a:endParaRPr lang="en-US" sz="2400" dirty="0">
              <a:solidFill>
                <a:schemeClr val="bg1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ransition>
    <p:whee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786050" y="320040"/>
            <a:ext cx="4913198" cy="139444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المرحلة الثانية : التركيز</a:t>
            </a:r>
            <a: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  <a:t/>
            </a:r>
            <a:b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</a:br>
            <a:endParaRPr lang="ar-SA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2786050" y="1928802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/>
            <a:r>
              <a:rPr lang="ar-SA" sz="20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التميز  </a:t>
            </a:r>
            <a:r>
              <a:rPr lang="ar-SA" sz="2000" dirty="0" err="1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و</a:t>
            </a:r>
            <a:r>
              <a:rPr lang="ar-SA" sz="20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 الإقدام ( أقدم  </a:t>
            </a:r>
            <a:r>
              <a:rPr lang="ar-SA" sz="2000" dirty="0" err="1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و</a:t>
            </a:r>
            <a:r>
              <a:rPr lang="ar-SA" sz="20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  لا تنتظر حالة التركيز ) </a:t>
            </a:r>
            <a:endParaRPr lang="en-US" sz="2000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sp>
        <p:nvSpPr>
          <p:cNvPr id="4" name="مجسم مشطوف الحواف 3"/>
          <p:cNvSpPr/>
          <p:nvPr/>
        </p:nvSpPr>
        <p:spPr>
          <a:xfrm>
            <a:off x="2786050" y="2643182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تقضى على ( السرحان ) : </a:t>
            </a:r>
            <a:r>
              <a:rPr lang="ar-SA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أحلام اليقظة </a:t>
            </a:r>
            <a:r>
              <a:rPr lang="ar-SA" dirty="0" err="1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ـ</a:t>
            </a:r>
            <a:r>
              <a:rPr lang="ar-SA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 مواقف حياتية .</a:t>
            </a:r>
            <a:endParaRPr lang="en-US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2786050" y="3214686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 عند ( التعب ) توقف ثم واصل .</a:t>
            </a:r>
            <a:endParaRPr lang="ar-SA" sz="2400" b="1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2786050" y="3929066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لا بأس ( بالمشي ) القليل </a:t>
            </a:r>
            <a:endParaRPr lang="en-US" sz="2400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sp>
        <p:nvSpPr>
          <p:cNvPr id="7" name="مجسم مشطوف الحواف 6"/>
          <p:cNvSpPr/>
          <p:nvPr/>
        </p:nvSpPr>
        <p:spPr>
          <a:xfrm>
            <a:off x="2786050" y="4572008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القيام ( بالرسم  والأشكال ) التوضيحية </a:t>
            </a:r>
            <a:endParaRPr lang="en-US" sz="2400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sp>
        <p:nvSpPr>
          <p:cNvPr id="8" name="مجسم مشطوف الحواف 7"/>
          <p:cNvSpPr/>
          <p:nvPr/>
        </p:nvSpPr>
        <p:spPr>
          <a:xfrm>
            <a:off x="2786050" y="5214950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راقب ( استيعابك ) </a:t>
            </a:r>
            <a:endParaRPr lang="en-US" sz="2400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sp>
        <p:nvSpPr>
          <p:cNvPr id="9" name="مجسم مشطوف الحواف 8"/>
          <p:cNvSpPr/>
          <p:nvPr/>
        </p:nvSpPr>
        <p:spPr>
          <a:xfrm>
            <a:off x="2786050" y="5929330"/>
            <a:ext cx="4828630" cy="71438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  <a:latin typeface="Arabic Typesetting" pitchFamily="66" charset="-78"/>
                <a:cs typeface="PT Bold Heading" pitchFamily="2" charset="-78"/>
              </a:rPr>
              <a:t>يجاوز ( ما أغلق عليك فهمه ) </a:t>
            </a:r>
            <a:endParaRPr lang="en-US" sz="2400" dirty="0">
              <a:solidFill>
                <a:schemeClr val="bg1"/>
              </a:solidFill>
              <a:latin typeface="Arabic Typesetting" pitchFamily="66" charset="-78"/>
              <a:cs typeface="PT Bold Heading" pitchFamily="2" charset="-78"/>
            </a:endParaRPr>
          </a:p>
        </p:txBody>
      </p:sp>
      <p:pic>
        <p:nvPicPr>
          <p:cNvPr id="10" name="صورة 9" descr="تنزي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4612" cy="685800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المرحلة الثالثة : المراجعة</a:t>
            </a:r>
            <a: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  <a:t/>
            </a:r>
            <a:b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</a:br>
            <a:endParaRPr lang="ar-SA" sz="36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" name="سهم للأسفل 2"/>
          <p:cNvSpPr/>
          <p:nvPr/>
        </p:nvSpPr>
        <p:spPr>
          <a:xfrm>
            <a:off x="4286248" y="1928802"/>
            <a:ext cx="3714776" cy="1407036"/>
          </a:xfrm>
          <a:prstGeom prst="downArrow">
            <a:avLst>
              <a:gd name="adj1" fmla="val 50000"/>
              <a:gd name="adj2" fmla="val 57221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609600" indent="-609600" algn="ctr" rtl="0">
              <a:spcBef>
                <a:spcPct val="20000"/>
              </a:spcBef>
            </a:pPr>
            <a:r>
              <a:rPr lang="ar-SA" sz="2400" b="1" dirty="0" smtClean="0">
                <a:solidFill>
                  <a:schemeClr val="bg1"/>
                </a:solidFill>
                <a:cs typeface="PT Bold Heading" pitchFamily="2" charset="-78"/>
              </a:rPr>
              <a:t>فوائد المراجعة</a:t>
            </a:r>
            <a:endParaRPr lang="en-US" sz="2400" b="1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4" name="مخطط انسيابي: بيانات مخزّنة 3"/>
          <p:cNvSpPr/>
          <p:nvPr/>
        </p:nvSpPr>
        <p:spPr>
          <a:xfrm>
            <a:off x="4429124" y="4572008"/>
            <a:ext cx="3700482" cy="826962"/>
          </a:xfrm>
          <a:prstGeom prst="flowChartOnlineStorag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002060"/>
                </a:solidFill>
                <a:cs typeface="PT Bold Heading" pitchFamily="2" charset="-78"/>
              </a:rPr>
              <a:t>تأكيد المذاكرة </a:t>
            </a:r>
            <a:r>
              <a:rPr lang="ar-SA" sz="2400" dirty="0" err="1" smtClean="0">
                <a:solidFill>
                  <a:srgbClr val="002060"/>
                </a:solidFill>
                <a:cs typeface="PT Bold Heading" pitchFamily="2" charset="-78"/>
              </a:rPr>
              <a:t>و</a:t>
            </a:r>
            <a:r>
              <a:rPr lang="ar-SA" sz="2400" dirty="0" smtClean="0">
                <a:solidFill>
                  <a:srgbClr val="002060"/>
                </a:solidFill>
                <a:cs typeface="PT Bold Heading" pitchFamily="2" charset="-78"/>
              </a:rPr>
              <a:t> المعلومات </a:t>
            </a:r>
            <a:endParaRPr lang="ar-SA" sz="24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4429124" y="3500438"/>
            <a:ext cx="3714776" cy="857256"/>
          </a:xfrm>
          <a:prstGeom prst="flowChartOnlineStorag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rgbClr val="002060"/>
                </a:solidFill>
                <a:cs typeface="PT Bold Heading" pitchFamily="2" charset="-78"/>
              </a:rPr>
              <a:t>تقتصد الوقت والجهد وتعطيك فرصة للترفيه</a:t>
            </a:r>
            <a:endParaRPr lang="ar-SA" sz="20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6" name="مخطط انسيابي: بيانات مخزّنة 5"/>
          <p:cNvSpPr/>
          <p:nvPr/>
        </p:nvSpPr>
        <p:spPr>
          <a:xfrm>
            <a:off x="4643438" y="5643578"/>
            <a:ext cx="3557606" cy="857256"/>
          </a:xfrm>
          <a:prstGeom prst="flowChartOnlineStorag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rgbClr val="002060"/>
                </a:solidFill>
                <a:cs typeface="PT Bold Heading" pitchFamily="2" charset="-78"/>
              </a:rPr>
              <a:t>تقلل رهبة الامتحان وتزرع الثقة بالنفس</a:t>
            </a:r>
            <a:endParaRPr lang="ar-SA" sz="20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7" name="سهم للأسفل 6"/>
          <p:cNvSpPr/>
          <p:nvPr/>
        </p:nvSpPr>
        <p:spPr>
          <a:xfrm>
            <a:off x="214282" y="1928802"/>
            <a:ext cx="3714776" cy="1407036"/>
          </a:xfrm>
          <a:prstGeom prst="downArrow">
            <a:avLst>
              <a:gd name="adj1" fmla="val 50000"/>
              <a:gd name="adj2" fmla="val 57221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609600" indent="-609600" algn="ctr" rtl="0">
              <a:spcBef>
                <a:spcPct val="20000"/>
              </a:spcBef>
            </a:pPr>
            <a:r>
              <a:rPr lang="ar-SA" sz="2400" b="1" dirty="0" smtClean="0">
                <a:solidFill>
                  <a:schemeClr val="bg1"/>
                </a:solidFill>
                <a:cs typeface="PT Bold Heading" pitchFamily="2" charset="-78"/>
              </a:rPr>
              <a:t>أوقات المراجعة </a:t>
            </a:r>
            <a:endParaRPr lang="en-US" sz="2400" b="1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8" name="مخطط انسيابي: رابط 7"/>
          <p:cNvSpPr/>
          <p:nvPr/>
        </p:nvSpPr>
        <p:spPr>
          <a:xfrm>
            <a:off x="2285984" y="3571876"/>
            <a:ext cx="1428760" cy="957266"/>
          </a:xfrm>
          <a:prstGeom prst="flowChartConnec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cs typeface="PT Bold Heading" pitchFamily="2" charset="-78"/>
              </a:rPr>
              <a:t>نهاية الشهر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9" name="مخطط انسيابي: رابط 8"/>
          <p:cNvSpPr/>
          <p:nvPr/>
        </p:nvSpPr>
        <p:spPr>
          <a:xfrm>
            <a:off x="357158" y="3500438"/>
            <a:ext cx="1714512" cy="957266"/>
          </a:xfrm>
          <a:prstGeom prst="flowChartConnec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cs typeface="PT Bold Heading" pitchFamily="2" charset="-78"/>
              </a:rPr>
              <a:t>نهاية الأسبوع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10" name="مخطط انسيابي: رابط 9"/>
          <p:cNvSpPr/>
          <p:nvPr/>
        </p:nvSpPr>
        <p:spPr>
          <a:xfrm>
            <a:off x="2285984" y="4786322"/>
            <a:ext cx="1500198" cy="957266"/>
          </a:xfrm>
          <a:prstGeom prst="flowChartConnec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cs typeface="PT Bold Heading" pitchFamily="2" charset="-78"/>
              </a:rPr>
              <a:t>نهاية الفصل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11" name="مخطط انسيابي: رابط 10"/>
          <p:cNvSpPr/>
          <p:nvPr/>
        </p:nvSpPr>
        <p:spPr>
          <a:xfrm>
            <a:off x="357158" y="4786322"/>
            <a:ext cx="1600208" cy="957266"/>
          </a:xfrm>
          <a:prstGeom prst="flowChartConnec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cs typeface="PT Bold Heading" pitchFamily="2" charset="-78"/>
              </a:rPr>
              <a:t>نهاية اليوم الدراسي</a:t>
            </a:r>
            <a:endParaRPr lang="ar-SA" dirty="0">
              <a:cs typeface="PT Bold Heading" pitchFamily="2" charset="-78"/>
            </a:endParaRPr>
          </a:p>
        </p:txBody>
      </p:sp>
    </p:spTree>
  </p:cSld>
  <p:clrMapOvr>
    <a:masterClrMapping/>
  </p:clrMapOvr>
  <p:transition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14810" y="142852"/>
            <a:ext cx="3857652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4000" dirty="0" smtClean="0">
                <a:solidFill>
                  <a:schemeClr val="bg1"/>
                </a:solidFill>
                <a:cs typeface="PT Bold Heading" pitchFamily="2" charset="-78"/>
              </a:rPr>
              <a:t>كيفية المراجعة</a:t>
            </a:r>
            <a:r>
              <a:rPr lang="en-US" sz="4000" dirty="0" smtClean="0">
                <a:solidFill>
                  <a:schemeClr val="bg1"/>
                </a:solidFill>
                <a:cs typeface="PT Bold Heading" pitchFamily="2" charset="-78"/>
              </a:rPr>
              <a:t/>
            </a:r>
            <a:br>
              <a:rPr lang="en-US" sz="4000" dirty="0" smtClean="0">
                <a:solidFill>
                  <a:schemeClr val="bg1"/>
                </a:solidFill>
                <a:cs typeface="PT Bold Heading" pitchFamily="2" charset="-78"/>
              </a:rPr>
            </a:br>
            <a:endParaRPr lang="ar-SA" dirty="0">
              <a:solidFill>
                <a:schemeClr val="bg1"/>
              </a:solidFill>
              <a:cs typeface="PT Bold Heading" pitchFamily="2" charset="-78"/>
            </a:endParaRPr>
          </a:p>
        </p:txBody>
      </p:sp>
      <p:pic>
        <p:nvPicPr>
          <p:cNvPr id="3" name="صورة 2" descr="تنزي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43372" cy="6858000"/>
          </a:xfrm>
          <a:prstGeom prst="rect">
            <a:avLst/>
          </a:prstGeom>
        </p:spPr>
      </p:pic>
      <p:sp>
        <p:nvSpPr>
          <p:cNvPr id="4" name="مخطط انسيابي: مستند 3"/>
          <p:cNvSpPr/>
          <p:nvPr/>
        </p:nvSpPr>
        <p:spPr>
          <a:xfrm>
            <a:off x="4286248" y="1428736"/>
            <a:ext cx="377192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002060"/>
                </a:solidFill>
                <a:cs typeface="PT Bold Heading" pitchFamily="2" charset="-78"/>
              </a:rPr>
              <a:t>استرجع ما ( حفظت )</a:t>
            </a:r>
            <a:endParaRPr lang="ar-SA" sz="24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5" name="مخطط انسيابي: مستند 4"/>
          <p:cNvSpPr/>
          <p:nvPr/>
        </p:nvSpPr>
        <p:spPr>
          <a:xfrm>
            <a:off x="4286248" y="2357430"/>
            <a:ext cx="377192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rgbClr val="002060"/>
                </a:solidFill>
                <a:cs typeface="PT Bold Heading" pitchFamily="2" charset="-78"/>
              </a:rPr>
              <a:t>( التلخيص ) أسهل طرق  المراجعة </a:t>
            </a:r>
            <a:endParaRPr lang="ar-SA" sz="20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6" name="مخطط انسيابي: مستند 5"/>
          <p:cNvSpPr/>
          <p:nvPr/>
        </p:nvSpPr>
        <p:spPr>
          <a:xfrm>
            <a:off x="4286248" y="3286124"/>
            <a:ext cx="377192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002060"/>
                </a:solidFill>
                <a:cs typeface="PT Bold Heading" pitchFamily="2" charset="-78"/>
              </a:rPr>
              <a:t>( تسلسل ) المراجعة العناوين الكبيرة فالصغيرة </a:t>
            </a:r>
            <a:endParaRPr lang="ar-SA" sz="24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7" name="مخطط انسيابي: مستند 6"/>
          <p:cNvSpPr/>
          <p:nvPr/>
        </p:nvSpPr>
        <p:spPr>
          <a:xfrm>
            <a:off x="4286248" y="4214818"/>
            <a:ext cx="377192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002060"/>
                </a:solidFill>
                <a:cs typeface="PT Bold Heading" pitchFamily="2" charset="-78"/>
              </a:rPr>
              <a:t>( توقع ) الأسئلة عند المراجعة </a:t>
            </a:r>
            <a:endParaRPr lang="ar-SA" sz="24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8" name="مخطط انسيابي: مستند 7"/>
          <p:cNvSpPr/>
          <p:nvPr/>
        </p:nvSpPr>
        <p:spPr>
          <a:xfrm>
            <a:off x="4286248" y="5143512"/>
            <a:ext cx="377192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002060"/>
                </a:solidFill>
                <a:cs typeface="PT Bold Heading" pitchFamily="2" charset="-78"/>
              </a:rPr>
              <a:t>أجب عن الأسئلة وأسئلة الامتحانات ( السابقة ) </a:t>
            </a:r>
            <a:endParaRPr lang="ar-SA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9" name="مخطط انسيابي: مستند 8"/>
          <p:cNvSpPr/>
          <p:nvPr/>
        </p:nvSpPr>
        <p:spPr>
          <a:xfrm>
            <a:off x="4286248" y="6072182"/>
            <a:ext cx="377192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002060"/>
                </a:solidFill>
                <a:cs typeface="PT Bold Heading" pitchFamily="2" charset="-78"/>
              </a:rPr>
              <a:t>أكتب ما تحفظ من ( قوانين ) وتمرن على تطبيقها </a:t>
            </a:r>
            <a:endParaRPr lang="ar-SA" dirty="0">
              <a:solidFill>
                <a:srgbClr val="002060"/>
              </a:solidFill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87892" y="320040"/>
            <a:ext cx="4484570" cy="146588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لماذا </a:t>
            </a:r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لا أستطيع أن  </a:t>
            </a:r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أذاكر ؟</a:t>
            </a:r>
            <a: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  <a:t/>
            </a:r>
            <a:b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</a:br>
            <a:endParaRPr lang="ar-SA" dirty="0">
              <a:cs typeface="PT Bold Heading" pitchFamily="2" charset="-78"/>
            </a:endParaRPr>
          </a:p>
        </p:txBody>
      </p:sp>
      <p:pic>
        <p:nvPicPr>
          <p:cNvPr id="3" name="صورة 2" descr="52018142059322337509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0430" cy="6858000"/>
          </a:xfrm>
          <a:prstGeom prst="rect">
            <a:avLst/>
          </a:prstGeom>
        </p:spPr>
      </p:pic>
      <p:sp>
        <p:nvSpPr>
          <p:cNvPr id="4" name="مخطط انسيابي: معالجة 3"/>
          <p:cNvSpPr/>
          <p:nvPr/>
        </p:nvSpPr>
        <p:spPr>
          <a:xfrm>
            <a:off x="3786182" y="2000240"/>
            <a:ext cx="4200548" cy="928694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cs typeface="PT Bold Heading" pitchFamily="2" charset="-78"/>
              </a:rPr>
              <a:t>السرحان :</a:t>
            </a:r>
            <a:r>
              <a:rPr lang="ar-SA" sz="2400" b="1" dirty="0" smtClean="0">
                <a:solidFill>
                  <a:srgbClr val="996633"/>
                </a:solidFill>
                <a:cs typeface="PT Bold Heading" pitchFamily="2" charset="-78"/>
              </a:rPr>
              <a:t> </a:t>
            </a: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ابدأ بالمواد التي تشغلك واستخدم الصوت العالي </a:t>
            </a:r>
            <a:endParaRPr lang="ar-SA" sz="24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5" name="مخطط انسيابي: معالجة 4"/>
          <p:cNvSpPr/>
          <p:nvPr/>
        </p:nvSpPr>
        <p:spPr>
          <a:xfrm>
            <a:off x="3786182" y="2928934"/>
            <a:ext cx="4200548" cy="928694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PT Bold Heading" pitchFamily="2" charset="-78"/>
              </a:rPr>
              <a:t>الملل :</a:t>
            </a:r>
            <a:r>
              <a:rPr lang="ar-SA" sz="2400" dirty="0" smtClean="0">
                <a:solidFill>
                  <a:srgbClr val="996633"/>
                </a:solidFill>
                <a:cs typeface="PT Bold Heading" pitchFamily="2" charset="-78"/>
              </a:rPr>
              <a:t> </a:t>
            </a: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غيّر مكان المذاكرة ، ولا تنسى نصيبك من الترفيه </a:t>
            </a:r>
            <a:endParaRPr lang="ar-SA" sz="24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6" name="مخطط انسيابي: معالجة 5"/>
          <p:cNvSpPr/>
          <p:nvPr/>
        </p:nvSpPr>
        <p:spPr>
          <a:xfrm>
            <a:off x="3786182" y="3857628"/>
            <a:ext cx="4200548" cy="928694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cs typeface="PT Bold Heading" pitchFamily="2" charset="-78"/>
              </a:rPr>
              <a:t>عدم الرغبة في المذاكرة :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ابحث عن وسائل تُعينك ، وحاول تشجيع نفسك </a:t>
            </a:r>
            <a:endParaRPr lang="ar-SA" sz="20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7" name="مخطط انسيابي: معالجة 6"/>
          <p:cNvSpPr/>
          <p:nvPr/>
        </p:nvSpPr>
        <p:spPr>
          <a:xfrm>
            <a:off x="3786182" y="4786322"/>
            <a:ext cx="4200548" cy="928694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cs typeface="PT Bold Heading" pitchFamily="2" charset="-78"/>
              </a:rPr>
              <a:t>النسيان :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التلخيص والمراجعة المستمرة ، مع ضرورة الابتعاد عن المعاصي </a:t>
            </a:r>
            <a:endParaRPr lang="ar-SA" sz="20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8" name="مخطط انسيابي: معالجة 7"/>
          <p:cNvSpPr/>
          <p:nvPr/>
        </p:nvSpPr>
        <p:spPr>
          <a:xfrm>
            <a:off x="3786182" y="5715016"/>
            <a:ext cx="4200548" cy="928694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PT Bold Heading" pitchFamily="2" charset="-78"/>
              </a:rPr>
              <a:t>صعوبة الفهم :</a:t>
            </a:r>
            <a:r>
              <a:rPr lang="ar-SA" sz="2400" dirty="0" smtClean="0">
                <a:solidFill>
                  <a:srgbClr val="996633"/>
                </a:solidFill>
                <a:cs typeface="PT Bold Heading" pitchFamily="2" charset="-78"/>
              </a:rPr>
              <a:t> </a:t>
            </a: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الاستعانة بالملخصات (دفتر الفصل) ، ومعاونة صحبة الخير </a:t>
            </a:r>
            <a:endParaRPr lang="ar-SA" sz="2400" dirty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ransition>
    <p:pull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14810" y="214290"/>
            <a:ext cx="3627314" cy="132301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PT Bold Heading" pitchFamily="2" charset="-78"/>
              </a:rPr>
              <a:t>كيف أحفظ ؟</a:t>
            </a:r>
            <a: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  <a:t/>
            </a:r>
            <a:br>
              <a:rPr lang="en-US" sz="3600" dirty="0" smtClean="0">
                <a:solidFill>
                  <a:schemeClr val="bg1"/>
                </a:solidFill>
                <a:cs typeface="PT Bold Heading" pitchFamily="2" charset="-78"/>
              </a:rPr>
            </a:br>
            <a:endParaRPr lang="ar-SA" dirty="0">
              <a:cs typeface="PT Bold Heading" pitchFamily="2" charset="-78"/>
            </a:endParaRPr>
          </a:p>
        </p:txBody>
      </p:sp>
      <p:pic>
        <p:nvPicPr>
          <p:cNvPr id="3" name="صورة 2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00496" cy="6858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071934" y="1714488"/>
            <a:ext cx="3929058" cy="38391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b="1" dirty="0" smtClean="0"/>
              <a:t>1- </a:t>
            </a:r>
            <a:r>
              <a:rPr lang="ar-SA" sz="2400" dirty="0" smtClean="0">
                <a:cs typeface="PT Bold Heading" pitchFamily="2" charset="-78"/>
              </a:rPr>
              <a:t>العزم</a:t>
            </a:r>
            <a:r>
              <a:rPr lang="ar-SA" sz="2400" dirty="0" smtClean="0">
                <a:solidFill>
                  <a:srgbClr val="99663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...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وما أدراك ما العزم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؟!</a:t>
            </a:r>
            <a:endParaRPr lang="en-US" sz="2000" dirty="0" smtClean="0">
              <a:solidFill>
                <a:srgbClr val="996633"/>
              </a:solidFill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2-</a:t>
            </a:r>
            <a:r>
              <a:rPr lang="ar-SA" sz="2000" dirty="0" smtClean="0">
                <a:solidFill>
                  <a:srgbClr val="71420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قبل أن (</a:t>
            </a:r>
            <a:r>
              <a:rPr lang="ar-SA" sz="2000" dirty="0" smtClean="0">
                <a:cs typeface="PT Bold Heading" pitchFamily="2" charset="-78"/>
              </a:rPr>
              <a:t>تحفظ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) ...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(افهم)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3-</a:t>
            </a:r>
            <a:r>
              <a:rPr lang="ar-SA" sz="2000" dirty="0" smtClean="0">
                <a:solidFill>
                  <a:srgbClr val="71420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اقسم (</a:t>
            </a:r>
            <a:r>
              <a:rPr lang="ar-SA" sz="2000" dirty="0" smtClean="0">
                <a:cs typeface="PT Bold Heading" pitchFamily="2" charset="-78"/>
              </a:rPr>
              <a:t>النص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) إلى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(وحدات) صغيرة . 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4-</a:t>
            </a:r>
            <a:r>
              <a:rPr lang="ar-SA" sz="2000" dirty="0" smtClean="0">
                <a:solidFill>
                  <a:srgbClr val="71420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لا تحفظ كل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(النص) في وقت واحد .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5-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ابتعد عن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(المعاصي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) .</a:t>
            </a:r>
            <a:endParaRPr lang="en-US" sz="2000" dirty="0" smtClean="0">
              <a:solidFill>
                <a:srgbClr val="996633"/>
              </a:solidFill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6-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( </a:t>
            </a:r>
            <a:r>
              <a:rPr lang="ar-SA" sz="2000" dirty="0" smtClean="0">
                <a:cs typeface="PT Bold Heading" pitchFamily="2" charset="-78"/>
              </a:rPr>
              <a:t>كرر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)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ثم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( كرر ) .</a:t>
            </a:r>
            <a:endParaRPr lang="en-US" sz="20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7- ابتعد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 ... عن كلمة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سوف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 ؟!</a:t>
            </a:r>
            <a:endParaRPr lang="en-US" sz="2000" dirty="0" smtClean="0">
              <a:solidFill>
                <a:srgbClr val="996633"/>
              </a:solidFill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PT Bold Heading" pitchFamily="2" charset="-78"/>
              </a:rPr>
              <a:t>8-</a:t>
            </a:r>
            <a:r>
              <a:rPr lang="ar-SA" sz="2000" dirty="0" smtClean="0">
                <a:solidFill>
                  <a:srgbClr val="714203"/>
                </a:solidFill>
                <a:cs typeface="PT Bold Heading" pitchFamily="2" charset="-78"/>
              </a:rPr>
              <a:t>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استخدم أكثر من </a:t>
            </a: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( حاسة </a:t>
            </a:r>
            <a:r>
              <a:rPr lang="ar-SA" sz="2000" dirty="0" smtClean="0">
                <a:solidFill>
                  <a:srgbClr val="996633"/>
                </a:solidFill>
                <a:cs typeface="PT Bold Heading" pitchFamily="2" charset="-78"/>
              </a:rPr>
              <a:t>) في الحفظ .</a:t>
            </a:r>
            <a:endParaRPr lang="ar-SA" sz="2000" dirty="0">
              <a:solidFill>
                <a:srgbClr val="996633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656</TotalTime>
  <Words>442</Words>
  <Application>Microsoft Office PowerPoint</Application>
  <PresentationFormat>عرض على الشاشة (3:4)‏</PresentationFormat>
  <Paragraphs>70</Paragraphs>
  <Slides>12</Slides>
  <Notes>1</Notes>
  <HiddenSlides>0</HiddenSlides>
  <MMClips>1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وافر</vt:lpstr>
      <vt:lpstr>التفوق الدراسي </vt:lpstr>
      <vt:lpstr>لماذا هذه الدورة ؟ </vt:lpstr>
      <vt:lpstr>الشريحة 3</vt:lpstr>
      <vt:lpstr>  لماذا أذاكر وأتفوق ؟ </vt:lpstr>
      <vt:lpstr>قواعد مهمة  حتى أتفوق </vt:lpstr>
      <vt:lpstr>مهارات المذاكرة </vt:lpstr>
      <vt:lpstr>المرحلة الأولى : التهيئة </vt:lpstr>
      <vt:lpstr>المرحلة الثانية : التركيز </vt:lpstr>
      <vt:lpstr>المرحلة الثالثة : المراجعة </vt:lpstr>
      <vt:lpstr>كيفية المراجعة </vt:lpstr>
      <vt:lpstr>لماذا لا أستطيع أن  أذاكر ؟ </vt:lpstr>
      <vt:lpstr>كيف أحفظ ؟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التفوق الدراسي </dc:title>
  <dc:creator>Twc</dc:creator>
  <cp:lastModifiedBy>Twc</cp:lastModifiedBy>
  <cp:revision>78</cp:revision>
  <dcterms:created xsi:type="dcterms:W3CDTF">2022-05-30T04:48:32Z</dcterms:created>
  <dcterms:modified xsi:type="dcterms:W3CDTF">2022-05-30T15:44:47Z</dcterms:modified>
</cp:coreProperties>
</file>